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7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9" r:id="rId4"/>
    <p:sldId id="330" r:id="rId5"/>
    <p:sldId id="259" r:id="rId6"/>
    <p:sldId id="263" r:id="rId7"/>
    <p:sldId id="297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88472-7892-4CF0-8573-73F15542B06D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EF131-AA66-4D30-98E8-D9DAFF5CF0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895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0100139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13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0438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455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99572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887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792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5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18673257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27984581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705197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06241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099826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9934699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3157900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894220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5381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81726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00798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53330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82955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85039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3479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630499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780418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8902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35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82754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980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98900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72645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5083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18147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4032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7988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55386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39808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5004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56989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64099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55608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4102049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865611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529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8996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29128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85352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3684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11447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5372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13862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9264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840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2278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53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60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3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13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25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2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36502855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3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266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fbffde54-8b33-4356-a78c-e3512018dc75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Klynge Midt (Hovedstaden)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4288A26-3889-4C8B-A132-BDF099C3CBB7}"/>
              </a:ext>
            </a:extLst>
          </p:cNvPr>
          <p:cNvSpPr/>
          <p:nvPr/>
        </p:nvSpPr>
        <p:spPr>
          <a:xfrm>
            <a:off x="665922" y="2325757"/>
            <a:ext cx="8100391" cy="3717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88BFCDDE-C703-4777-A478-6EF8BABA8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024218"/>
              </p:ext>
            </p:extLst>
          </p:nvPr>
        </p:nvGraphicFramePr>
        <p:xfrm>
          <a:off x="915159" y="2231222"/>
          <a:ext cx="4958331" cy="3437697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487704844"/>
                    </a:ext>
                  </a:extLst>
                </a:gridCol>
                <a:gridCol w="1409555">
                  <a:extLst>
                    <a:ext uri="{9D8B030D-6E8A-4147-A177-3AD203B41FA5}">
                      <a16:colId xmlns:a16="http://schemas.microsoft.com/office/drawing/2014/main" val="2929826767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1047426781"/>
                    </a:ext>
                  </a:extLst>
                </a:gridCol>
                <a:gridCol w="927668">
                  <a:extLst>
                    <a:ext uri="{9D8B030D-6E8A-4147-A177-3AD203B41FA5}">
                      <a16:colId xmlns:a16="http://schemas.microsoft.com/office/drawing/2014/main" val="3744806753"/>
                    </a:ext>
                  </a:extLst>
                </a:gridCol>
              </a:tblGrid>
              <a:tr h="410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Forebyggelige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sygehusophold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9118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136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79494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88047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54980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40695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57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00283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75196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291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302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3900"/>
                  </a:ext>
                </a:extLst>
              </a:tr>
              <a:tr h="290502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229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3173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100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96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0055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84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00A02A3-39F5-48C5-AAD3-D595873FB055}"/>
              </a:ext>
            </a:extLst>
          </p:cNvPr>
          <p:cNvSpPr/>
          <p:nvPr/>
        </p:nvSpPr>
        <p:spPr>
          <a:xfrm>
            <a:off x="839788" y="1441174"/>
            <a:ext cx="4924908" cy="3130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8" name="Pladsholder til indhold 9">
            <a:extLst>
              <a:ext uri="{FF2B5EF4-FFF2-40B4-BE49-F238E27FC236}">
                <a16:creationId xmlns:a16="http://schemas.microsoft.com/office/drawing/2014/main" id="{C997F1F3-5CCC-4CF2-A613-3D5E83963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778603"/>
              </p:ext>
            </p:extLst>
          </p:nvPr>
        </p:nvGraphicFramePr>
        <p:xfrm>
          <a:off x="839788" y="1645295"/>
          <a:ext cx="4968876" cy="3567410"/>
        </p:xfrm>
        <a:graphic>
          <a:graphicData uri="http://schemas.openxmlformats.org/drawingml/2006/table">
            <a:tbl>
              <a:tblPr firstRow="1" bandRow="1"/>
              <a:tblGrid>
                <a:gridCol w="1656292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574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med kronisk sygdom,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sygdomme,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Ballerup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Egedal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22435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Furesø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05900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Gentofte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119128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Gladsaxe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90863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Herlev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47732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Lyngby-Taarbæk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86588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Rudersdal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72693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Rødovre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1819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316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264966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Klynge</a:t>
            </a:r>
            <a:r>
              <a:rPr lang="da-DK" b="0" dirty="0"/>
              <a:t> </a:t>
            </a:r>
            <a:r>
              <a:rPr lang="da-DK" b="0" dirty="0">
                <a:solidFill>
                  <a:schemeClr val="bg1"/>
                </a:solidFill>
              </a:rPr>
              <a:t>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83DC238-0D5B-491C-B11A-89B5D3E64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73771"/>
              </p:ext>
            </p:extLst>
          </p:nvPr>
        </p:nvGraphicFramePr>
        <p:xfrm>
          <a:off x="838200" y="1676538"/>
          <a:ext cx="4727712" cy="4013589"/>
        </p:xfrm>
        <a:graphic>
          <a:graphicData uri="http://schemas.openxmlformats.org/drawingml/2006/table">
            <a:tbl>
              <a:tblPr firstRow="1" bandRow="1"/>
              <a:tblGrid>
                <a:gridCol w="1575904">
                  <a:extLst>
                    <a:ext uri="{9D8B030D-6E8A-4147-A177-3AD203B41FA5}">
                      <a16:colId xmlns:a16="http://schemas.microsoft.com/office/drawing/2014/main" val="2054064160"/>
                    </a:ext>
                  </a:extLst>
                </a:gridCol>
                <a:gridCol w="1575904">
                  <a:extLst>
                    <a:ext uri="{9D8B030D-6E8A-4147-A177-3AD203B41FA5}">
                      <a16:colId xmlns:a16="http://schemas.microsoft.com/office/drawing/2014/main" val="521310557"/>
                    </a:ext>
                  </a:extLst>
                </a:gridCol>
                <a:gridCol w="1575904">
                  <a:extLst>
                    <a:ext uri="{9D8B030D-6E8A-4147-A177-3AD203B41FA5}">
                      <a16:colId xmlns:a16="http://schemas.microsoft.com/office/drawing/2014/main" val="163181377"/>
                    </a:ext>
                  </a:extLst>
                </a:gridCol>
              </a:tblGrid>
              <a:tr h="745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 til psykiatrisk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sygehusvæsen,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til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psykiatrisk praksis,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975416"/>
                  </a:ext>
                </a:extLst>
              </a:tr>
              <a:tr h="28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Ballerup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10291"/>
                  </a:ext>
                </a:extLst>
              </a:tr>
              <a:tr h="28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Egedal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8838"/>
                  </a:ext>
                </a:extLst>
              </a:tr>
              <a:tr h="28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Furesø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3778"/>
                  </a:ext>
                </a:extLst>
              </a:tr>
              <a:tr h="28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Gentofte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88033"/>
                  </a:ext>
                </a:extLst>
              </a:tr>
              <a:tr h="28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Gladsaxe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557498"/>
                  </a:ext>
                </a:extLst>
              </a:tr>
              <a:tr h="28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Herlev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95488"/>
                  </a:ext>
                </a:extLst>
              </a:tr>
              <a:tr h="28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Lyngby-Taarbæk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12664"/>
                  </a:ext>
                </a:extLst>
              </a:tr>
              <a:tr h="28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Rudersdal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26661"/>
                  </a:ext>
                </a:extLst>
              </a:tr>
              <a:tr h="28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Rødovre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83042"/>
                  </a:ext>
                </a:extLst>
              </a:tr>
              <a:tr h="28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50519"/>
                  </a:ext>
                </a:extLst>
              </a:tr>
              <a:tr h="28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5201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0E2DE272-2409-4C0B-B715-9DB309074D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1334"/>
          <a:stretch/>
        </p:blipFill>
        <p:spPr>
          <a:xfrm>
            <a:off x="6246796" y="0"/>
            <a:ext cx="5849954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36AF317-9279-43F0-80D0-B5C9AEDD4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58" y="1696494"/>
            <a:ext cx="4340769" cy="36606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C25FAA15-E26E-4240-9162-CECF877A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F1441E3-D5DD-4C69-A92E-B1961CC8D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00280"/>
              </p:ext>
            </p:extLst>
          </p:nvPr>
        </p:nvGraphicFramePr>
        <p:xfrm>
          <a:off x="838201" y="1659835"/>
          <a:ext cx="4827102" cy="3494041"/>
        </p:xfrm>
        <a:graphic>
          <a:graphicData uri="http://schemas.openxmlformats.org/drawingml/2006/table">
            <a:tbl>
              <a:tblPr firstRow="1" bandRow="1"/>
              <a:tblGrid>
                <a:gridCol w="1609034">
                  <a:extLst>
                    <a:ext uri="{9D8B030D-6E8A-4147-A177-3AD203B41FA5}">
                      <a16:colId xmlns:a16="http://schemas.microsoft.com/office/drawing/2014/main" val="413611112"/>
                    </a:ext>
                  </a:extLst>
                </a:gridCol>
                <a:gridCol w="1609034">
                  <a:extLst>
                    <a:ext uri="{9D8B030D-6E8A-4147-A177-3AD203B41FA5}">
                      <a16:colId xmlns:a16="http://schemas.microsoft.com/office/drawing/2014/main" val="3617862137"/>
                    </a:ext>
                  </a:extLst>
                </a:gridCol>
                <a:gridCol w="1609034">
                  <a:extLst>
                    <a:ext uri="{9D8B030D-6E8A-4147-A177-3AD203B41FA5}">
                      <a16:colId xmlns:a16="http://schemas.microsoft.com/office/drawing/2014/main" val="671665695"/>
                    </a:ext>
                  </a:extLst>
                </a:gridCol>
              </a:tblGrid>
              <a:tr h="447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816725"/>
                  </a:ext>
                </a:extLst>
              </a:tr>
              <a:tr h="27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Ballerup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3.283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043549"/>
                  </a:ext>
                </a:extLst>
              </a:tr>
              <a:tr h="27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Egedal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2.181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26694"/>
                  </a:ext>
                </a:extLst>
              </a:tr>
              <a:tr h="27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Furesø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2.716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9648"/>
                  </a:ext>
                </a:extLst>
              </a:tr>
              <a:tr h="27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Gentofte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4.362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40157"/>
                  </a:ext>
                </a:extLst>
              </a:tr>
              <a:tr h="27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Gladsaxe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3.123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36604"/>
                  </a:ext>
                </a:extLst>
              </a:tr>
              <a:tr h="27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Herlev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1.593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233866"/>
                  </a:ext>
                </a:extLst>
              </a:tr>
              <a:tr h="27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Lyngby-Taarbæk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3.134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72444"/>
                  </a:ext>
                </a:extLst>
              </a:tr>
              <a:tr h="27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Rudersdal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4.338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47731"/>
                  </a:ext>
                </a:extLst>
              </a:tr>
              <a:tr h="27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Rødovre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2.162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43569"/>
                  </a:ext>
                </a:extLst>
              </a:tr>
              <a:tr h="27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26.892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739229"/>
                  </a:ext>
                </a:extLst>
              </a:tr>
              <a:tr h="27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0730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6B9CE22-F3A6-4499-9CB1-A85F37AB33D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4958331" cy="3476794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4177948730"/>
                    </a:ext>
                  </a:extLst>
                </a:gridCol>
                <a:gridCol w="1433368">
                  <a:extLst>
                    <a:ext uri="{9D8B030D-6E8A-4147-A177-3AD203B41FA5}">
                      <a16:colId xmlns:a16="http://schemas.microsoft.com/office/drawing/2014/main" val="170290908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499458872"/>
                    </a:ext>
                  </a:extLst>
                </a:gridCol>
                <a:gridCol w="884805">
                  <a:extLst>
                    <a:ext uri="{9D8B030D-6E8A-4147-A177-3AD203B41FA5}">
                      <a16:colId xmlns:a16="http://schemas.microsoft.com/office/drawing/2014/main" val="2994149172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710715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07076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46837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77344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99873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618230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55702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26669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378665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66752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203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2AD974C8-12AF-4E37-A872-7F206E8DE934}"/>
</file>

<file path=customXml/itemProps2.xml><?xml version="1.0" encoding="utf-8"?>
<ds:datastoreItem xmlns:ds="http://schemas.openxmlformats.org/officeDocument/2006/customXml" ds:itemID="{A9436D3C-9E8C-416E-97D1-72959948083A}"/>
</file>

<file path=customXml/itemProps3.xml><?xml version="1.0" encoding="utf-8"?>
<ds:datastoreItem xmlns:ds="http://schemas.openxmlformats.org/officeDocument/2006/customXml" ds:itemID="{8F91B839-82DF-42DF-9CD9-BAC8AF8AAA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776</Words>
  <Application>Microsoft Office PowerPoint</Application>
  <PresentationFormat>Widescreen</PresentationFormat>
  <Paragraphs>247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Klynge Midt (Hovedstaden)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14</cp:revision>
  <dcterms:created xsi:type="dcterms:W3CDTF">2016-09-04T11:54:55Z</dcterms:created>
  <dcterms:modified xsi:type="dcterms:W3CDTF">2023-07-31T13:13:39Z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